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74CEF-7A60-7F54-6478-D2483DAA0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06E13-515D-2794-FEC2-B6EC300A2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E473E-6526-DF2A-E668-4F15EA9B1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87FB-640E-4889-BDC7-19D71D3F947C}" type="datetimeFigureOut">
              <a:rPr lang="en-US" smtClean="0"/>
              <a:t>15/08/2025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57723-2392-DD17-BC55-AB81C1486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085D0-FA96-A646-8935-ABE03554A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3356-185A-40EE-8786-D5D94EAD8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50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41C56-653D-8DA1-A562-544F5F124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1949C-2CAD-906D-FD61-F288D4AA3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4E61F-7E55-C902-BC02-24DDED795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87FB-640E-4889-BDC7-19D71D3F947C}" type="datetimeFigureOut">
              <a:rPr lang="en-US" smtClean="0"/>
              <a:t>15/08/2025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71708-9D82-BAEE-62A7-DA0BCF2F5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3C8CE-B358-F460-E543-83CAFE7F6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3356-185A-40EE-8786-D5D94EAD8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1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F2663-01AA-222D-8380-43274D5C9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1A27E-0D97-41FB-8D56-8BD8B7D4B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2E4BF-17E1-C3D3-390F-13D31723F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87FB-640E-4889-BDC7-19D71D3F947C}" type="datetimeFigureOut">
              <a:rPr lang="en-US" smtClean="0"/>
              <a:t>15/08/2025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41D94-91FA-3961-5D0A-10485FBBB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1A854-DFA6-7426-38DE-2BC0F338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3356-185A-40EE-8786-D5D94EAD8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825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C4F64-0DC7-6E16-4B0C-6A4192F2B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9994B-02EF-E4DC-8A8A-C27784CB5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B3F9FD-DE23-B721-9966-5655A97AD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ECC28-B7C9-DC92-BDF8-52B12A5DC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87FB-640E-4889-BDC7-19D71D3F947C}" type="datetimeFigureOut">
              <a:rPr lang="en-US" smtClean="0"/>
              <a:t>15/08/2025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E0602-EDCF-7CB2-908F-BE5BE2E82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E73D3-1223-15CA-BADD-F9D0E17A4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3356-185A-40EE-8786-D5D94EAD8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861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FF4A0-4248-833D-4425-06E590BA8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998FB-4481-D8A1-678B-EB4E13BB8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249ED6-8E58-5CFA-329C-F86E945069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A87712-1D17-1D36-04F1-BCE0E50917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08B3D5-27F3-99C0-85F8-6DBF521FD6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392BD4-3CED-CA74-43CB-838D9AEED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87FB-640E-4889-BDC7-19D71D3F947C}" type="datetimeFigureOut">
              <a:rPr lang="en-US" smtClean="0"/>
              <a:t>15/08/2025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028D5F-AEF7-96E3-9B42-3FB29BE33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549C26-3DAD-F05C-365C-08CCA886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3356-185A-40EE-8786-D5D94EAD8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81B43-56A7-EEEE-E8EC-AFEE941FD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82EB6C-5C4F-B6D3-9F00-36DBF5691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87FB-640E-4889-BDC7-19D71D3F947C}" type="datetimeFigureOut">
              <a:rPr lang="en-US" smtClean="0"/>
              <a:t>15/08/2025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B49084-732C-2557-F7D1-ACBAE8856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BBA2E6-3169-C4B5-B2E9-D4DC14B45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3356-185A-40EE-8786-D5D94EAD8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11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A3952D-FE19-648E-5F92-6A1D568D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87FB-640E-4889-BDC7-19D71D3F947C}" type="datetimeFigureOut">
              <a:rPr lang="en-US" smtClean="0"/>
              <a:t>15/08/2025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9C9A1F-4051-D8C6-4E07-52FB6459A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24D79-B85E-95BF-ED79-028285892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3356-185A-40EE-8786-D5D94EAD8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9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E4904-AA9A-38A3-4ECD-8F09AB9F7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A46B5-7B5C-22A9-CC27-D5981D146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22EDC-A528-27F8-93D7-0B4BDE6834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10A0A9-AD22-8F56-5CB7-B8BC0BAA5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87FB-640E-4889-BDC7-19D71D3F947C}" type="datetimeFigureOut">
              <a:rPr lang="en-US" smtClean="0"/>
              <a:t>15/08/2025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B57319-D6F1-6175-BE7E-6E7118A65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31C8A-8408-93A2-EF98-0F9FD7FB1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3356-185A-40EE-8786-D5D94EAD8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162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DDE52-72BF-DA53-FE3A-5628BBCF1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10CCD0-0602-9B0A-9242-809D76FD7F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15FDF-42E9-884C-55B8-05AF29BF30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DAEC8-2E13-F486-BB59-2BFEDC97F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87FB-640E-4889-BDC7-19D71D3F947C}" type="datetimeFigureOut">
              <a:rPr lang="en-US" smtClean="0"/>
              <a:t>15/08/2025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62536-E56D-41EC-3977-65DE422AE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E4622-BA3E-A404-FF7A-E2B20F4D2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3356-185A-40EE-8786-D5D94EAD8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3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2D5D5-DD3E-81A8-4895-A61207418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31BF9A-578D-B5D4-B836-8DA20929C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57FC5-F48F-7AA0-755F-280242D58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87FB-640E-4889-BDC7-19D71D3F947C}" type="datetimeFigureOut">
              <a:rPr lang="en-US" smtClean="0"/>
              <a:t>15/08/2025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C5F77-3A5C-5F02-5C74-3C6468B74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E1BE9-74F1-533A-5F3E-1A8601A22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3356-185A-40EE-8786-D5D94EAD8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3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0F1BEF-6DFF-9456-FEF4-441131787C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7A9E95-A3B1-7F37-3F2E-B8C1E5B1D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8FF82-8FCA-66AA-D2D0-E73808F10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87FB-640E-4889-BDC7-19D71D3F947C}" type="datetimeFigureOut">
              <a:rPr lang="en-US" smtClean="0"/>
              <a:t>15/08/2025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33AD2-6A6B-E118-5B9D-E076986AC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FC936-2047-5F47-115F-FA8A0401C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3356-185A-40EE-8786-D5D94EAD8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390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3C440-FEF7-00E0-A79B-2E50CE009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F0080-7472-C440-F204-6BC909E07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A4353-92A5-0662-5EEE-92B2F556D6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587FB-640E-4889-BDC7-19D71D3F947C}" type="datetimeFigureOut">
              <a:rPr lang="en-US" smtClean="0"/>
              <a:t>15/08/2025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B22AE-9BA1-12D7-FFC6-4D8913930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65AC9-7E00-50FF-0542-C71A71064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B3356-185A-40EE-8786-D5D94EAD8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20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7232952-54C9-2246-E762-A58680AC5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60" y="619805"/>
            <a:ext cx="2543190" cy="169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4031715-6D1A-6BDA-384C-E5725A376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479" y="892630"/>
            <a:ext cx="2653378" cy="177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Ảnh chân dung Bác Hồ treo tường lớp học - Bảng Viết Bavico">
            <a:extLst>
              <a:ext uri="{FF2B5EF4-FFF2-40B4-BE49-F238E27FC236}">
                <a16:creationId xmlns:a16="http://schemas.microsoft.com/office/drawing/2014/main" id="{D72BCBD3-2CEB-BE39-5A54-6656F93B4A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8" t="7460" r="15238" b="6826"/>
          <a:stretch>
            <a:fillRect/>
          </a:stretch>
        </p:blipFill>
        <p:spPr bwMode="auto">
          <a:xfrm>
            <a:off x="643906" y="2318656"/>
            <a:ext cx="2145573" cy="264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1265DBC-2273-07DD-C1B4-23359D9E3C15}"/>
              </a:ext>
            </a:extLst>
          </p:cNvPr>
          <p:cNvSpPr txBox="1">
            <a:spLocks/>
          </p:cNvSpPr>
          <p:nvPr/>
        </p:nvSpPr>
        <p:spPr>
          <a:xfrm>
            <a:off x="4789714" y="1479777"/>
            <a:ext cx="7402286" cy="10708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>
                <a:solidFill>
                  <a:srgbClr val="002060"/>
                </a:solidFill>
                <a:latin typeface="Arial Black" panose="020B0A04020102020204" pitchFamily="34" charset="0"/>
              </a:rPr>
              <a:t>ĐẠI HỘI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9D31B8-6352-7B32-FFA0-E81FF85CF384}"/>
              </a:ext>
            </a:extLst>
          </p:cNvPr>
          <p:cNvSpPr txBox="1">
            <a:spLocks/>
          </p:cNvSpPr>
          <p:nvPr/>
        </p:nvSpPr>
        <p:spPr>
          <a:xfrm>
            <a:off x="4419600" y="2661645"/>
            <a:ext cx="7772400" cy="3515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CHI ĐOÀN, LỚP: </a:t>
            </a:r>
          </a:p>
          <a:p>
            <a:r>
              <a:rPr lang="en-US" sz="44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NHIỆM KỲ 2025- 2026</a:t>
            </a:r>
          </a:p>
          <a:p>
            <a:pPr algn="r"/>
            <a:r>
              <a:rPr lang="en-US" b="1" i="1" dirty="0">
                <a:solidFill>
                  <a:srgbClr val="FF0000"/>
                </a:solidFill>
              </a:rPr>
              <a:t>Trà </a:t>
            </a:r>
            <a:r>
              <a:rPr lang="en-US" b="1" i="1" dirty="0" err="1">
                <a:solidFill>
                  <a:srgbClr val="FF0000"/>
                </a:solidFill>
              </a:rPr>
              <a:t>Bồng</a:t>
            </a:r>
            <a:r>
              <a:rPr lang="en-US" b="1" i="1" dirty="0">
                <a:solidFill>
                  <a:srgbClr val="FF0000"/>
                </a:solidFill>
              </a:rPr>
              <a:t>, </a:t>
            </a:r>
            <a:r>
              <a:rPr lang="en-US" b="1" i="1" dirty="0" err="1">
                <a:solidFill>
                  <a:srgbClr val="FF0000"/>
                </a:solidFill>
              </a:rPr>
              <a:t>ngày</a:t>
            </a:r>
            <a:r>
              <a:rPr lang="en-US" b="1" i="1" dirty="0">
                <a:solidFill>
                  <a:srgbClr val="FF0000"/>
                </a:solidFill>
              </a:rPr>
              <a:t> 29 </a:t>
            </a:r>
            <a:r>
              <a:rPr lang="en-US" b="1" i="1" dirty="0" err="1">
                <a:solidFill>
                  <a:srgbClr val="FF0000"/>
                </a:solidFill>
              </a:rPr>
              <a:t>tháng</a:t>
            </a:r>
            <a:r>
              <a:rPr lang="en-US" b="1" i="1" dirty="0">
                <a:solidFill>
                  <a:srgbClr val="FF0000"/>
                </a:solidFill>
              </a:rPr>
              <a:t> 8 </a:t>
            </a:r>
            <a:r>
              <a:rPr lang="en-US" b="1" i="1" dirty="0" err="1">
                <a:solidFill>
                  <a:srgbClr val="FF0000"/>
                </a:solidFill>
              </a:rPr>
              <a:t>năm</a:t>
            </a:r>
            <a:r>
              <a:rPr lang="en-US" b="1" i="1" dirty="0">
                <a:solidFill>
                  <a:srgbClr val="FF0000"/>
                </a:solidFill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2071098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6B607-55F4-8F7A-0D35-1DE8266BA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3073B-2AE4-062E-CB07-525236AB8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479BBA-63B6-25B1-5FEC-2E567C987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967268-54CA-62C5-D35B-318D0D8A8AFB}"/>
              </a:ext>
            </a:extLst>
          </p:cNvPr>
          <p:cNvSpPr/>
          <p:nvPr/>
        </p:nvSpPr>
        <p:spPr>
          <a:xfrm>
            <a:off x="9993086" y="2754086"/>
            <a:ext cx="1480457" cy="47897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72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20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Segoe UI Black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2</cp:revision>
  <dcterms:created xsi:type="dcterms:W3CDTF">2025-08-15T08:17:53Z</dcterms:created>
  <dcterms:modified xsi:type="dcterms:W3CDTF">2025-08-15T12:57:54Z</dcterms:modified>
</cp:coreProperties>
</file>